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hyperlink" Target="http://martinfowler.com/bliki/BlueGreenDeployment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hyperlink" Target="https://www.weave.works/blog/gitops-git-push-all-the-thing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hyperlink" Target="http://12factor.ne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Containers, Cloud Native Computing, DevOps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simple Docker commands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to create a set of containers that work together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4752"/>
            <a:ext cx="9144000" cy="408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Datacenter Operating System</a:t>
            </a:r>
            <a:br>
              <a:rPr lang="en-US"/>
            </a:br>
            <a:r>
              <a:rPr lang="en-US" sz="2700"/>
              <a:t>aka Container Orchestration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Immutability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Never change a running server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Only create a new one that is better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Track the changes in a version control model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Sharing of resources</a:t>
            </a:r>
            <a:br>
              <a:rPr lang="en-US"/>
            </a:br>
            <a:r>
              <a:rPr lang="en-US"/>
              <a:t>vs Isolation</a:t>
            </a:r>
            <a:endParaRPr/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98" name="Google Shape;98;p15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9" name="Google Shape;99;p15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368"/>
            <a:ext cx="9144000" cy="512828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http://12factor.net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12 Factor Apps</a:t>
            </a:r>
            <a:br>
              <a:rPr lang="en-US"/>
            </a:b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Codebase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One codebase in revision control, many deploys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Dependencies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Explicity define and declare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Config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Store config in the environment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Backing Services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Treat as attached resources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Build, Release, Run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Strictly separate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Execute the app as stateless processes</a:t>
            </a:r>
            <a:endParaRPr/>
          </a:p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Port Binding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Export services via port binding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Concurrency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Scale out via processes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Disposability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Fast startup and graceful shutdown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Dev/Prod Parity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Keep dev/staging/prod as similar as possible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Logs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Treat logs as event streams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Admin 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Run admin/mgmt tasks as one-off processes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Lightweight Virtualization history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Zones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Cloud Native Computing Foundation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25" y="3810200"/>
            <a:ext cx="5702024" cy="24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Containers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Docker adds several things to LXC and containerization:</a:t>
            </a:r>
            <a:endParaRPr sz="256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Copy on write filesystem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Layered images and the ability to extend machines easily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Simple textual config file</a:t>
            </a:r>
            <a:endParaRPr sz="219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Portable deployment across machines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Creating an ecosystem of images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Application centric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Each VM is a process (roughly speaking)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Plus others (auto-build, etc)</a:t>
            </a:r>
            <a:endParaRPr sz="21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 </a:t>
            </a:r>
            <a:r>
              <a:rPr i="1" lang="en-US" sz="2900"/>
              <a:t>ecosystem </a:t>
            </a:r>
            <a:r>
              <a:rPr lang="en-US" sz="2900"/>
              <a:t>has created a </a:t>
            </a:r>
            <a:r>
              <a:rPr i="1" lang="en-US" sz="2900"/>
              <a:t> network effect</a:t>
            </a:r>
            <a:endParaRPr sz="29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Metcalfe’s Law states</a:t>
            </a:r>
            <a:endParaRPr sz="2900"/>
          </a:p>
          <a:p>
            <a:pPr indent="-26670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the value of a telecommunications network is proportional to the square of the number of connected users of the system </a:t>
            </a:r>
            <a:endParaRPr sz="25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There is surely a corollary for ecosystems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